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9BECE8-0614-481B-BC2E-923FA66D8AE9}" v="26" dt="2025-06-03T10:41:0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360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Dearnley" userId="6d43db54-922b-4ec8-91d7-d8bdc7e90958" providerId="ADAL" clId="{F19BECE8-0614-481B-BC2E-923FA66D8AE9}"/>
    <pc:docChg chg="undo custSel modSld">
      <pc:chgData name="Stephanie Dearnley" userId="6d43db54-922b-4ec8-91d7-d8bdc7e90958" providerId="ADAL" clId="{F19BECE8-0614-481B-BC2E-923FA66D8AE9}" dt="2025-06-03T10:41:38.180" v="330" actId="33524"/>
      <pc:docMkLst>
        <pc:docMk/>
      </pc:docMkLst>
      <pc:sldChg chg="addSp modSp mod">
        <pc:chgData name="Stephanie Dearnley" userId="6d43db54-922b-4ec8-91d7-d8bdc7e90958" providerId="ADAL" clId="{F19BECE8-0614-481B-BC2E-923FA66D8AE9}" dt="2025-06-03T10:41:38.180" v="330" actId="33524"/>
        <pc:sldMkLst>
          <pc:docMk/>
          <pc:sldMk cId="3690172734" sldId="256"/>
        </pc:sldMkLst>
        <pc:spChg chg="mod">
          <ac:chgData name="Stephanie Dearnley" userId="6d43db54-922b-4ec8-91d7-d8bdc7e90958" providerId="ADAL" clId="{F19BECE8-0614-481B-BC2E-923FA66D8AE9}" dt="2025-06-03T10:41:38.180" v="330" actId="33524"/>
          <ac:spMkLst>
            <pc:docMk/>
            <pc:sldMk cId="3690172734" sldId="256"/>
            <ac:spMk id="4" creationId="{A2429B91-1918-6174-B7F7-6D38AD8A1B0F}"/>
          </ac:spMkLst>
        </pc:spChg>
        <pc:spChg chg="mod">
          <ac:chgData name="Stephanie Dearnley" userId="6d43db54-922b-4ec8-91d7-d8bdc7e90958" providerId="ADAL" clId="{F19BECE8-0614-481B-BC2E-923FA66D8AE9}" dt="2025-06-03T10:38:46.079" v="99" actId="1076"/>
          <ac:spMkLst>
            <pc:docMk/>
            <pc:sldMk cId="3690172734" sldId="256"/>
            <ac:spMk id="5" creationId="{1818C297-B386-12D0-422B-C95CFB349F2C}"/>
          </ac:spMkLst>
        </pc:spChg>
        <pc:picChg chg="mod">
          <ac:chgData name="Stephanie Dearnley" userId="6d43db54-922b-4ec8-91d7-d8bdc7e90958" providerId="ADAL" clId="{F19BECE8-0614-481B-BC2E-923FA66D8AE9}" dt="2025-06-03T10:38:41.726" v="97" actId="1076"/>
          <ac:picMkLst>
            <pc:docMk/>
            <pc:sldMk cId="3690172734" sldId="256"/>
            <ac:picMk id="8" creationId="{442CA8E7-F662-6636-C702-4982977C1EFD}"/>
          </ac:picMkLst>
        </pc:picChg>
        <pc:picChg chg="add mod">
          <ac:chgData name="Stephanie Dearnley" userId="6d43db54-922b-4ec8-91d7-d8bdc7e90958" providerId="ADAL" clId="{F19BECE8-0614-481B-BC2E-923FA66D8AE9}" dt="2025-06-03T10:41:08.886" v="211" actId="1076"/>
          <ac:picMkLst>
            <pc:docMk/>
            <pc:sldMk cId="3690172734" sldId="256"/>
            <ac:picMk id="9" creationId="{9C12AAF0-EAAA-075A-4975-74426A158562}"/>
          </ac:picMkLst>
        </pc:picChg>
        <pc:picChg chg="mod">
          <ac:chgData name="Stephanie Dearnley" userId="6d43db54-922b-4ec8-91d7-d8bdc7e90958" providerId="ADAL" clId="{F19BECE8-0614-481B-BC2E-923FA66D8AE9}" dt="2025-06-03T10:38:43.264" v="98" actId="1076"/>
          <ac:picMkLst>
            <pc:docMk/>
            <pc:sldMk cId="3690172734" sldId="256"/>
            <ac:picMk id="1026" creationId="{964065DB-E2EC-74E6-D2C8-F7661B70218F}"/>
          </ac:picMkLst>
        </pc:picChg>
      </pc:sldChg>
      <pc:sldChg chg="addSp modSp">
        <pc:chgData name="Stephanie Dearnley" userId="6d43db54-922b-4ec8-91d7-d8bdc7e90958" providerId="ADAL" clId="{F19BECE8-0614-481B-BC2E-923FA66D8AE9}" dt="2025-06-03T10:40:57.771" v="206" actId="1076"/>
        <pc:sldMkLst>
          <pc:docMk/>
          <pc:sldMk cId="3194835171" sldId="257"/>
        </pc:sldMkLst>
        <pc:picChg chg="mod">
          <ac:chgData name="Stephanie Dearnley" userId="6d43db54-922b-4ec8-91d7-d8bdc7e90958" providerId="ADAL" clId="{F19BECE8-0614-481B-BC2E-923FA66D8AE9}" dt="2025-06-03T10:40:24.948" v="197" actId="1076"/>
          <ac:picMkLst>
            <pc:docMk/>
            <pc:sldMk cId="3194835171" sldId="257"/>
            <ac:picMk id="6" creationId="{C7078B43-8DBD-AA2C-9636-58700D81D029}"/>
          </ac:picMkLst>
        </pc:picChg>
        <pc:picChg chg="add mod">
          <ac:chgData name="Stephanie Dearnley" userId="6d43db54-922b-4ec8-91d7-d8bdc7e90958" providerId="ADAL" clId="{F19BECE8-0614-481B-BC2E-923FA66D8AE9}" dt="2025-06-03T10:40:32.616" v="200" actId="14100"/>
          <ac:picMkLst>
            <pc:docMk/>
            <pc:sldMk cId="3194835171" sldId="257"/>
            <ac:picMk id="8" creationId="{7583C919-0871-5ABC-4C12-D853C380CA58}"/>
          </ac:picMkLst>
        </pc:picChg>
        <pc:picChg chg="add mod">
          <ac:chgData name="Stephanie Dearnley" userId="6d43db54-922b-4ec8-91d7-d8bdc7e90958" providerId="ADAL" clId="{F19BECE8-0614-481B-BC2E-923FA66D8AE9}" dt="2025-06-03T10:40:57.771" v="206" actId="1076"/>
          <ac:picMkLst>
            <pc:docMk/>
            <pc:sldMk cId="3194835171" sldId="257"/>
            <ac:picMk id="2050" creationId="{D3A7C43F-7C19-9D27-0703-F0C8D6F6D6EE}"/>
          </ac:picMkLst>
        </pc:picChg>
      </pc:sldChg>
      <pc:sldChg chg="addSp modSp mod">
        <pc:chgData name="Stephanie Dearnley" userId="6d43db54-922b-4ec8-91d7-d8bdc7e90958" providerId="ADAL" clId="{F19BECE8-0614-481B-BC2E-923FA66D8AE9}" dt="2025-06-03T10:40:13.888" v="194" actId="14100"/>
        <pc:sldMkLst>
          <pc:docMk/>
          <pc:sldMk cId="2594165343" sldId="262"/>
        </pc:sldMkLst>
        <pc:spChg chg="mod">
          <ac:chgData name="Stephanie Dearnley" userId="6d43db54-922b-4ec8-91d7-d8bdc7e90958" providerId="ADAL" clId="{F19BECE8-0614-481B-BC2E-923FA66D8AE9}" dt="2025-06-03T10:39:22.629" v="121" actId="1076"/>
          <ac:spMkLst>
            <pc:docMk/>
            <pc:sldMk cId="2594165343" sldId="262"/>
            <ac:spMk id="15" creationId="{1AC35833-E40E-975F-847A-B4F0F5CC0D2B}"/>
          </ac:spMkLst>
        </pc:spChg>
        <pc:spChg chg="add mod">
          <ac:chgData name="Stephanie Dearnley" userId="6d43db54-922b-4ec8-91d7-d8bdc7e90958" providerId="ADAL" clId="{F19BECE8-0614-481B-BC2E-923FA66D8AE9}" dt="2025-06-03T10:39:38.780" v="166" actId="2711"/>
          <ac:spMkLst>
            <pc:docMk/>
            <pc:sldMk cId="2594165343" sldId="262"/>
            <ac:spMk id="20" creationId="{96B3A3C7-8452-5792-0AC0-B3FAF799687B}"/>
          </ac:spMkLst>
        </pc:spChg>
        <pc:spChg chg="add mod">
          <ac:chgData name="Stephanie Dearnley" userId="6d43db54-922b-4ec8-91d7-d8bdc7e90958" providerId="ADAL" clId="{F19BECE8-0614-481B-BC2E-923FA66D8AE9}" dt="2025-06-03T10:39:42.544" v="167" actId="1076"/>
          <ac:spMkLst>
            <pc:docMk/>
            <pc:sldMk cId="2594165343" sldId="262"/>
            <ac:spMk id="21" creationId="{B533DFC0-B420-8396-61FF-16A816E3CAF5}"/>
          </ac:spMkLst>
        </pc:spChg>
        <pc:spChg chg="add mod">
          <ac:chgData name="Stephanie Dearnley" userId="6d43db54-922b-4ec8-91d7-d8bdc7e90958" providerId="ADAL" clId="{F19BECE8-0614-481B-BC2E-923FA66D8AE9}" dt="2025-06-03T10:39:58.021" v="189" actId="20577"/>
          <ac:spMkLst>
            <pc:docMk/>
            <pc:sldMk cId="2594165343" sldId="262"/>
            <ac:spMk id="27" creationId="{8FBF3CFA-342A-1D6F-4EC0-28479DFC8FB5}"/>
          </ac:spMkLst>
        </pc:spChg>
        <pc:cxnChg chg="add mod">
          <ac:chgData name="Stephanie Dearnley" userId="6d43db54-922b-4ec8-91d7-d8bdc7e90958" providerId="ADAL" clId="{F19BECE8-0614-481B-BC2E-923FA66D8AE9}" dt="2025-06-03T10:38:59.946" v="101" actId="13822"/>
          <ac:cxnSpMkLst>
            <pc:docMk/>
            <pc:sldMk cId="2594165343" sldId="262"/>
            <ac:cxnSpMk id="18" creationId="{3B555736-1ECD-F547-37C1-55C22C5F7494}"/>
          </ac:cxnSpMkLst>
        </pc:cxnChg>
        <pc:cxnChg chg="add mod">
          <ac:chgData name="Stephanie Dearnley" userId="6d43db54-922b-4ec8-91d7-d8bdc7e90958" providerId="ADAL" clId="{F19BECE8-0614-481B-BC2E-923FA66D8AE9}" dt="2025-06-03T10:39:44.851" v="168" actId="14100"/>
          <ac:cxnSpMkLst>
            <pc:docMk/>
            <pc:sldMk cId="2594165343" sldId="262"/>
            <ac:cxnSpMk id="22" creationId="{B28BA41A-51FF-7C90-14EF-2EF7290ED790}"/>
          </ac:cxnSpMkLst>
        </pc:cxnChg>
        <pc:cxnChg chg="add mod">
          <ac:chgData name="Stephanie Dearnley" userId="6d43db54-922b-4ec8-91d7-d8bdc7e90958" providerId="ADAL" clId="{F19BECE8-0614-481B-BC2E-923FA66D8AE9}" dt="2025-06-03T10:40:07.281" v="192" actId="14100"/>
          <ac:cxnSpMkLst>
            <pc:docMk/>
            <pc:sldMk cId="2594165343" sldId="262"/>
            <ac:cxnSpMk id="28" creationId="{37EDD8EC-256F-373C-258D-114C161EF43F}"/>
          </ac:cxnSpMkLst>
        </pc:cxnChg>
        <pc:cxnChg chg="add mod">
          <ac:chgData name="Stephanie Dearnley" userId="6d43db54-922b-4ec8-91d7-d8bdc7e90958" providerId="ADAL" clId="{F19BECE8-0614-481B-BC2E-923FA66D8AE9}" dt="2025-06-03T10:40:13.888" v="194" actId="14100"/>
          <ac:cxnSpMkLst>
            <pc:docMk/>
            <pc:sldMk cId="2594165343" sldId="262"/>
            <ac:cxnSpMk id="30" creationId="{7E6C17F3-F134-EF12-CC88-A635E461181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24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50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471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67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82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82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82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7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4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0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64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22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03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738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978407-5BF3-48A5-AA83-3399B89A2DD4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07E2A2-4A56-45FF-97A3-75448F697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0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429B91-1918-6174-B7F7-6D38AD8A1B0F}"/>
              </a:ext>
            </a:extLst>
          </p:cNvPr>
          <p:cNvSpPr txBox="1"/>
          <p:nvPr/>
        </p:nvSpPr>
        <p:spPr>
          <a:xfrm>
            <a:off x="662483" y="1862633"/>
            <a:ext cx="7177650" cy="7724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23" dirty="0">
                <a:latin typeface="Century Gothic" panose="020B0502020202020204" pitchFamily="34" charset="0"/>
              </a:rPr>
              <a:t>Work through the design and ensure you have added all the below elements… </a:t>
            </a:r>
          </a:p>
          <a:p>
            <a:pPr>
              <a:lnSpc>
                <a:spcPct val="150000"/>
              </a:lnSpc>
            </a:pPr>
            <a:endParaRPr lang="en-GB" sz="2223" dirty="0">
              <a:latin typeface="Century Gothic" panose="020B0502020202020204" pitchFamily="34" charset="0"/>
            </a:endParaRPr>
          </a:p>
          <a:p>
            <a:pPr marL="300038" indent="-3000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223" dirty="0">
                <a:latin typeface="Century Gothic" panose="020B0502020202020204" pitchFamily="34" charset="0"/>
              </a:rPr>
              <a:t>Add a title (Workplace Solutions, Office Supplies…)</a:t>
            </a:r>
          </a:p>
          <a:p>
            <a:pPr marL="300038" indent="-3000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223" dirty="0">
                <a:latin typeface="Century Gothic" panose="020B0502020202020204" pitchFamily="34" charset="0"/>
              </a:rPr>
              <a:t>Copy &amp; Paste Images (Stationery illustration, office art, workspace illustration)</a:t>
            </a:r>
          </a:p>
          <a:p>
            <a:pPr marL="300038" indent="-3000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223" dirty="0">
                <a:latin typeface="Century Gothic" panose="020B0502020202020204" pitchFamily="34" charset="0"/>
              </a:rPr>
              <a:t>Remove Background from images and layer them. (Make it look creative!)</a:t>
            </a:r>
          </a:p>
          <a:p>
            <a:pPr marL="300038" indent="-3000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223" dirty="0">
                <a:latin typeface="Century Gothic" panose="020B0502020202020204" pitchFamily="34" charset="0"/>
              </a:rPr>
              <a:t>Make sure you have a front AND back AND a spine design. Imagine how a book stands…</a:t>
            </a:r>
          </a:p>
          <a:p>
            <a:pPr marL="300038" indent="-30003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223" dirty="0">
                <a:latin typeface="Century Gothic" panose="020B0502020202020204" pitchFamily="34" charset="0"/>
              </a:rPr>
              <a:t>Add logo and contact information… why not add the keep it local to support local businesses. (Copy &amp; Paste these!)</a:t>
            </a:r>
          </a:p>
          <a:p>
            <a:pPr>
              <a:lnSpc>
                <a:spcPct val="150000"/>
              </a:lnSpc>
            </a:pPr>
            <a:r>
              <a:rPr lang="en-GB" sz="2223" dirty="0"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1026" name="Picture 2" descr="Richardsons - Infinite Workplace Solutions">
            <a:extLst>
              <a:ext uri="{FF2B5EF4-FFF2-40B4-BE49-F238E27FC236}">
                <a16:creationId xmlns:a16="http://schemas.microsoft.com/office/drawing/2014/main" id="{964065DB-E2EC-74E6-D2C8-F7661B702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826" y="6063270"/>
            <a:ext cx="2809937" cy="198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18C297-B386-12D0-422B-C95CFB349F2C}"/>
              </a:ext>
            </a:extLst>
          </p:cNvPr>
          <p:cNvSpPr txBox="1"/>
          <p:nvPr/>
        </p:nvSpPr>
        <p:spPr>
          <a:xfrm>
            <a:off x="8352161" y="8361465"/>
            <a:ext cx="3725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Century Gothic" panose="020B0502020202020204" pitchFamily="34" charset="0"/>
              </a:rPr>
              <a:t>Must include one of these logos and contact information.</a:t>
            </a:r>
          </a:p>
          <a:p>
            <a:pPr algn="ctr"/>
            <a:r>
              <a:rPr lang="en-GB" sz="1600" i="1" dirty="0">
                <a:latin typeface="Century Gothic" panose="020B0502020202020204" pitchFamily="34" charset="0"/>
              </a:rPr>
              <a:t>(Copy &amp; Paste)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62BA73-E1FE-6324-4931-3C2120CCCF4C}"/>
              </a:ext>
            </a:extLst>
          </p:cNvPr>
          <p:cNvSpPr/>
          <p:nvPr/>
        </p:nvSpPr>
        <p:spPr>
          <a:xfrm>
            <a:off x="662483" y="705703"/>
            <a:ext cx="110802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800" b="1" u="sng" dirty="0">
                <a:ln w="0"/>
                <a:latin typeface="Century Gothic" panose="020B0502020202020204" pitchFamily="34" charset="0"/>
              </a:rPr>
              <a:t>Richardsons Catalogue Competition</a:t>
            </a:r>
            <a:endParaRPr lang="en-US" sz="4800" b="1" u="sng" cap="none" spc="0" dirty="0">
              <a:ln w="0"/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 descr="A close-up of a business card&#10;&#10;AI-generated content may be incorrect.">
            <a:extLst>
              <a:ext uri="{FF2B5EF4-FFF2-40B4-BE49-F238E27FC236}">
                <a16:creationId xmlns:a16="http://schemas.microsoft.com/office/drawing/2014/main" id="{442CA8E7-F662-6636-C702-4982977C1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360" y="1862633"/>
            <a:ext cx="2598870" cy="3693131"/>
          </a:xfrm>
          <a:prstGeom prst="rect">
            <a:avLst/>
          </a:prstGeom>
        </p:spPr>
      </p:pic>
      <p:pic>
        <p:nvPicPr>
          <p:cNvPr id="9" name="Picture 2" descr="The National Office Products Keep It Local Campaign – Keep ...">
            <a:extLst>
              <a:ext uri="{FF2B5EF4-FFF2-40B4-BE49-F238E27FC236}">
                <a16:creationId xmlns:a16="http://schemas.microsoft.com/office/drawing/2014/main" id="{9C12AAF0-EAAA-075A-4975-74426A158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195" y="2573969"/>
            <a:ext cx="1464631" cy="146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172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36F15-67E0-F891-4EC8-156819876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574645B-7448-5EC3-A2BE-2E580BDE2589}"/>
              </a:ext>
            </a:extLst>
          </p:cNvPr>
          <p:cNvSpPr/>
          <p:nvPr/>
        </p:nvSpPr>
        <p:spPr>
          <a:xfrm>
            <a:off x="390794" y="545852"/>
            <a:ext cx="111540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800" b="1" u="sng" dirty="0">
                <a:ln w="0"/>
                <a:latin typeface="Century Gothic" panose="020B0502020202020204" pitchFamily="34" charset="0"/>
              </a:rPr>
              <a:t>Richardsons Catalogue Competition:</a:t>
            </a:r>
          </a:p>
          <a:p>
            <a:r>
              <a:rPr lang="en-US" sz="4800" cap="none" spc="0" dirty="0">
                <a:ln w="0"/>
                <a:solidFill>
                  <a:schemeClr val="tx1"/>
                </a:solidFill>
                <a:latin typeface="Century Gothic" panose="020B0502020202020204" pitchFamily="34" charset="0"/>
              </a:rPr>
              <a:t>Last Years Winners</a:t>
            </a:r>
          </a:p>
        </p:txBody>
      </p:sp>
      <p:grpSp>
        <p:nvGrpSpPr>
          <p:cNvPr id="2" name="Group 6">
            <a:extLst>
              <a:ext uri="{FF2B5EF4-FFF2-40B4-BE49-F238E27FC236}">
                <a16:creationId xmlns:a16="http://schemas.microsoft.com/office/drawing/2014/main" id="{8DA7D49B-5E9D-FBB3-BA5E-62B7EE96B10E}"/>
              </a:ext>
            </a:extLst>
          </p:cNvPr>
          <p:cNvGrpSpPr/>
          <p:nvPr/>
        </p:nvGrpSpPr>
        <p:grpSpPr>
          <a:xfrm>
            <a:off x="876480" y="6230361"/>
            <a:ext cx="2362586" cy="762612"/>
            <a:chOff x="0" y="0"/>
            <a:chExt cx="888921" cy="286932"/>
          </a:xfrm>
        </p:grpSpPr>
        <p:sp>
          <p:nvSpPr>
            <p:cNvPr id="3" name="Freeform 7">
              <a:extLst>
                <a:ext uri="{FF2B5EF4-FFF2-40B4-BE49-F238E27FC236}">
                  <a16:creationId xmlns:a16="http://schemas.microsoft.com/office/drawing/2014/main" id="{F3643DD8-5D42-26E9-9F1E-80ED4B555ABB}"/>
                </a:ext>
              </a:extLst>
            </p:cNvPr>
            <p:cNvSpPr/>
            <p:nvPr/>
          </p:nvSpPr>
          <p:spPr>
            <a:xfrm>
              <a:off x="0" y="0"/>
              <a:ext cx="888921" cy="286932"/>
            </a:xfrm>
            <a:custGeom>
              <a:avLst/>
              <a:gdLst/>
              <a:ahLst/>
              <a:cxnLst/>
              <a:rect l="l" t="t" r="r" b="b"/>
              <a:pathLst>
                <a:path w="888921" h="286932">
                  <a:moveTo>
                    <a:pt x="116985" y="0"/>
                  </a:moveTo>
                  <a:lnTo>
                    <a:pt x="771936" y="0"/>
                  </a:lnTo>
                  <a:cubicBezTo>
                    <a:pt x="836545" y="0"/>
                    <a:pt x="888921" y="52376"/>
                    <a:pt x="888921" y="116985"/>
                  </a:cubicBezTo>
                  <a:lnTo>
                    <a:pt x="888921" y="169947"/>
                  </a:lnTo>
                  <a:cubicBezTo>
                    <a:pt x="888921" y="234556"/>
                    <a:pt x="836545" y="286932"/>
                    <a:pt x="771936" y="286932"/>
                  </a:cubicBezTo>
                  <a:lnTo>
                    <a:pt x="116985" y="286932"/>
                  </a:lnTo>
                  <a:cubicBezTo>
                    <a:pt x="52376" y="286932"/>
                    <a:pt x="0" y="234556"/>
                    <a:pt x="0" y="169947"/>
                  </a:cubicBezTo>
                  <a:lnTo>
                    <a:pt x="0" y="116985"/>
                  </a:lnTo>
                  <a:cubicBezTo>
                    <a:pt x="0" y="52376"/>
                    <a:pt x="52376" y="0"/>
                    <a:pt x="116985" y="0"/>
                  </a:cubicBezTo>
                  <a:close/>
                </a:path>
              </a:pathLst>
            </a:custGeom>
            <a:solidFill>
              <a:srgbClr val="FCDC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pPr defTabSz="640080"/>
              <a:endParaRPr lang="en-GB" sz="1260">
                <a:solidFill>
                  <a:prstClr val="black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F92D62A5-F5B9-7F13-0002-2A3C86102F92}"/>
                </a:ext>
              </a:extLst>
            </p:cNvPr>
            <p:cNvSpPr txBox="1"/>
            <p:nvPr/>
          </p:nvSpPr>
          <p:spPr>
            <a:xfrm>
              <a:off x="0" y="-38100"/>
              <a:ext cx="888921" cy="325032"/>
            </a:xfrm>
            <a:prstGeom prst="rect">
              <a:avLst/>
            </a:prstGeom>
          </p:spPr>
          <p:txBody>
            <a:bodyPr lIns="35560" tIns="35560" rIns="35560" bIns="35560" rtlCol="0" anchor="ctr"/>
            <a:lstStyle/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1ST PLACE – AMELIA</a:t>
              </a:r>
            </a:p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YEAR 9</a:t>
              </a:r>
            </a:p>
          </p:txBody>
        </p:sp>
      </p:grpSp>
      <p:grpSp>
        <p:nvGrpSpPr>
          <p:cNvPr id="8" name="Group 12">
            <a:extLst>
              <a:ext uri="{FF2B5EF4-FFF2-40B4-BE49-F238E27FC236}">
                <a16:creationId xmlns:a16="http://schemas.microsoft.com/office/drawing/2014/main" id="{1C290EF8-0BFF-1A60-F5D3-31578B0A1C39}"/>
              </a:ext>
            </a:extLst>
          </p:cNvPr>
          <p:cNvGrpSpPr/>
          <p:nvPr/>
        </p:nvGrpSpPr>
        <p:grpSpPr>
          <a:xfrm>
            <a:off x="5041496" y="6230361"/>
            <a:ext cx="2362586" cy="762612"/>
            <a:chOff x="0" y="0"/>
            <a:chExt cx="888921" cy="286932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6D755360-0100-5B8F-4E68-DD61692F038E}"/>
                </a:ext>
              </a:extLst>
            </p:cNvPr>
            <p:cNvSpPr/>
            <p:nvPr/>
          </p:nvSpPr>
          <p:spPr>
            <a:xfrm>
              <a:off x="0" y="0"/>
              <a:ext cx="888921" cy="286932"/>
            </a:xfrm>
            <a:custGeom>
              <a:avLst/>
              <a:gdLst/>
              <a:ahLst/>
              <a:cxnLst/>
              <a:rect l="l" t="t" r="r" b="b"/>
              <a:pathLst>
                <a:path w="888921" h="286932">
                  <a:moveTo>
                    <a:pt x="116985" y="0"/>
                  </a:moveTo>
                  <a:lnTo>
                    <a:pt x="771936" y="0"/>
                  </a:lnTo>
                  <a:cubicBezTo>
                    <a:pt x="836545" y="0"/>
                    <a:pt x="888921" y="52376"/>
                    <a:pt x="888921" y="116985"/>
                  </a:cubicBezTo>
                  <a:lnTo>
                    <a:pt x="888921" y="169947"/>
                  </a:lnTo>
                  <a:cubicBezTo>
                    <a:pt x="888921" y="234556"/>
                    <a:pt x="836545" y="286932"/>
                    <a:pt x="771936" y="286932"/>
                  </a:cubicBezTo>
                  <a:lnTo>
                    <a:pt x="116985" y="286932"/>
                  </a:lnTo>
                  <a:cubicBezTo>
                    <a:pt x="52376" y="286932"/>
                    <a:pt x="0" y="234556"/>
                    <a:pt x="0" y="169947"/>
                  </a:cubicBezTo>
                  <a:lnTo>
                    <a:pt x="0" y="116985"/>
                  </a:lnTo>
                  <a:cubicBezTo>
                    <a:pt x="0" y="52376"/>
                    <a:pt x="52376" y="0"/>
                    <a:pt x="116985" y="0"/>
                  </a:cubicBezTo>
                  <a:close/>
                </a:path>
              </a:pathLst>
            </a:custGeom>
            <a:solidFill>
              <a:srgbClr val="FCDC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pPr defTabSz="640080"/>
              <a:endParaRPr lang="en-GB" sz="1260">
                <a:solidFill>
                  <a:prstClr val="black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40FD3541-F64B-20E4-9FF0-523A2E643B90}"/>
                </a:ext>
              </a:extLst>
            </p:cNvPr>
            <p:cNvSpPr txBox="1"/>
            <p:nvPr/>
          </p:nvSpPr>
          <p:spPr>
            <a:xfrm>
              <a:off x="0" y="-38100"/>
              <a:ext cx="888921" cy="325032"/>
            </a:xfrm>
            <a:prstGeom prst="rect">
              <a:avLst/>
            </a:prstGeom>
          </p:spPr>
          <p:txBody>
            <a:bodyPr lIns="35560" tIns="35560" rIns="35560" bIns="35560" rtlCol="0" anchor="ctr"/>
            <a:lstStyle/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2ND PLACE – NICOLE</a:t>
              </a:r>
            </a:p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YEAR 11</a:t>
              </a:r>
            </a:p>
          </p:txBody>
        </p:sp>
      </p:grpSp>
      <p:grpSp>
        <p:nvGrpSpPr>
          <p:cNvPr id="11" name="Group 15">
            <a:extLst>
              <a:ext uri="{FF2B5EF4-FFF2-40B4-BE49-F238E27FC236}">
                <a16:creationId xmlns:a16="http://schemas.microsoft.com/office/drawing/2014/main" id="{FCE7AA99-A035-BAE9-AFEE-E11EC38343C6}"/>
              </a:ext>
            </a:extLst>
          </p:cNvPr>
          <p:cNvGrpSpPr/>
          <p:nvPr/>
        </p:nvGrpSpPr>
        <p:grpSpPr>
          <a:xfrm>
            <a:off x="9125370" y="6230361"/>
            <a:ext cx="2362586" cy="762612"/>
            <a:chOff x="0" y="0"/>
            <a:chExt cx="888921" cy="286932"/>
          </a:xfrm>
        </p:grpSpPr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1A5A20F1-CF8A-4060-DAD5-17A6474B8FA4}"/>
                </a:ext>
              </a:extLst>
            </p:cNvPr>
            <p:cNvSpPr/>
            <p:nvPr/>
          </p:nvSpPr>
          <p:spPr>
            <a:xfrm>
              <a:off x="0" y="0"/>
              <a:ext cx="888921" cy="286932"/>
            </a:xfrm>
            <a:custGeom>
              <a:avLst/>
              <a:gdLst/>
              <a:ahLst/>
              <a:cxnLst/>
              <a:rect l="l" t="t" r="r" b="b"/>
              <a:pathLst>
                <a:path w="888921" h="286932">
                  <a:moveTo>
                    <a:pt x="116985" y="0"/>
                  </a:moveTo>
                  <a:lnTo>
                    <a:pt x="771936" y="0"/>
                  </a:lnTo>
                  <a:cubicBezTo>
                    <a:pt x="836545" y="0"/>
                    <a:pt x="888921" y="52376"/>
                    <a:pt x="888921" y="116985"/>
                  </a:cubicBezTo>
                  <a:lnTo>
                    <a:pt x="888921" y="169947"/>
                  </a:lnTo>
                  <a:cubicBezTo>
                    <a:pt x="888921" y="234556"/>
                    <a:pt x="836545" y="286932"/>
                    <a:pt x="771936" y="286932"/>
                  </a:cubicBezTo>
                  <a:lnTo>
                    <a:pt x="116985" y="286932"/>
                  </a:lnTo>
                  <a:cubicBezTo>
                    <a:pt x="52376" y="286932"/>
                    <a:pt x="0" y="234556"/>
                    <a:pt x="0" y="169947"/>
                  </a:cubicBezTo>
                  <a:lnTo>
                    <a:pt x="0" y="116985"/>
                  </a:lnTo>
                  <a:cubicBezTo>
                    <a:pt x="0" y="52376"/>
                    <a:pt x="52376" y="0"/>
                    <a:pt x="116985" y="0"/>
                  </a:cubicBezTo>
                  <a:close/>
                </a:path>
              </a:pathLst>
            </a:custGeom>
            <a:solidFill>
              <a:srgbClr val="FCDCFF"/>
            </a:solidFill>
            <a:ln w="381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pPr defTabSz="640080"/>
              <a:endParaRPr lang="en-GB" sz="1260">
                <a:solidFill>
                  <a:prstClr val="black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TextBox 17">
              <a:extLst>
                <a:ext uri="{FF2B5EF4-FFF2-40B4-BE49-F238E27FC236}">
                  <a16:creationId xmlns:a16="http://schemas.microsoft.com/office/drawing/2014/main" id="{0F9E22A3-0B51-43D7-A821-F70000EAB0F9}"/>
                </a:ext>
              </a:extLst>
            </p:cNvPr>
            <p:cNvSpPr txBox="1"/>
            <p:nvPr/>
          </p:nvSpPr>
          <p:spPr>
            <a:xfrm>
              <a:off x="0" y="-38100"/>
              <a:ext cx="888921" cy="325032"/>
            </a:xfrm>
            <a:prstGeom prst="rect">
              <a:avLst/>
            </a:prstGeom>
          </p:spPr>
          <p:txBody>
            <a:bodyPr lIns="35560" tIns="35560" rIns="35560" bIns="35560" rtlCol="0" anchor="ctr"/>
            <a:lstStyle/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3RD PLACE – HARRY</a:t>
              </a:r>
            </a:p>
            <a:p>
              <a:pPr algn="ctr" defTabSz="640080">
                <a:lnSpc>
                  <a:spcPts val="1861"/>
                </a:lnSpc>
              </a:pPr>
              <a:r>
                <a:rPr lang="en-US" sz="1329" dirty="0">
                  <a:solidFill>
                    <a:srgbClr val="000000"/>
                  </a:solidFill>
                  <a:latin typeface="Century Gothic" panose="020B0502020202020204" pitchFamily="34" charset="0"/>
                  <a:ea typeface="Glacial Indifference"/>
                  <a:cs typeface="Glacial Indifference"/>
                  <a:sym typeface="Glacial Indifference"/>
                </a:rPr>
                <a:t>YEAR 10</a:t>
              </a:r>
            </a:p>
          </p:txBody>
        </p:sp>
      </p:grpSp>
      <p:sp>
        <p:nvSpPr>
          <p:cNvPr id="14" name="Freeform 18">
            <a:extLst>
              <a:ext uri="{FF2B5EF4-FFF2-40B4-BE49-F238E27FC236}">
                <a16:creationId xmlns:a16="http://schemas.microsoft.com/office/drawing/2014/main" id="{2A363005-152A-A7B1-4532-22447E1F48BE}"/>
              </a:ext>
            </a:extLst>
          </p:cNvPr>
          <p:cNvSpPr/>
          <p:nvPr/>
        </p:nvSpPr>
        <p:spPr>
          <a:xfrm>
            <a:off x="390794" y="3116127"/>
            <a:ext cx="3633694" cy="2825197"/>
          </a:xfrm>
          <a:custGeom>
            <a:avLst/>
            <a:gdLst/>
            <a:ahLst/>
            <a:cxnLst/>
            <a:rect l="l" t="t" r="r" b="b"/>
            <a:pathLst>
              <a:path w="5190992" h="4035996">
                <a:moveTo>
                  <a:pt x="0" y="0"/>
                </a:moveTo>
                <a:lnTo>
                  <a:pt x="5190991" y="0"/>
                </a:lnTo>
                <a:lnTo>
                  <a:pt x="5190991" y="4035996"/>
                </a:lnTo>
                <a:lnTo>
                  <a:pt x="0" y="40359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defTabSz="640080"/>
            <a:endParaRPr lang="en-GB" sz="126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1AC35833-E40E-975F-847A-B4F0F5CC0D2B}"/>
              </a:ext>
            </a:extLst>
          </p:cNvPr>
          <p:cNvSpPr/>
          <p:nvPr/>
        </p:nvSpPr>
        <p:spPr>
          <a:xfrm>
            <a:off x="8313578" y="3116165"/>
            <a:ext cx="3986169" cy="2825197"/>
          </a:xfrm>
          <a:custGeom>
            <a:avLst/>
            <a:gdLst/>
            <a:ahLst/>
            <a:cxnLst/>
            <a:rect l="l" t="t" r="r" b="b"/>
            <a:pathLst>
              <a:path w="5694527" h="4035996">
                <a:moveTo>
                  <a:pt x="0" y="0"/>
                </a:moveTo>
                <a:lnTo>
                  <a:pt x="5694527" y="0"/>
                </a:lnTo>
                <a:lnTo>
                  <a:pt x="5694527" y="4035996"/>
                </a:lnTo>
                <a:lnTo>
                  <a:pt x="0" y="403599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defTabSz="640080"/>
            <a:endParaRPr lang="en-GB" sz="126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54801916-2934-286A-AB35-47DD5D111404}"/>
              </a:ext>
            </a:extLst>
          </p:cNvPr>
          <p:cNvSpPr/>
          <p:nvPr/>
        </p:nvSpPr>
        <p:spPr>
          <a:xfrm>
            <a:off x="4382244" y="3116087"/>
            <a:ext cx="3681089" cy="2825236"/>
          </a:xfrm>
          <a:custGeom>
            <a:avLst/>
            <a:gdLst/>
            <a:ahLst/>
            <a:cxnLst/>
            <a:rect l="l" t="t" r="r" b="b"/>
            <a:pathLst>
              <a:path w="5258699" h="4036052">
                <a:moveTo>
                  <a:pt x="0" y="0"/>
                </a:moveTo>
                <a:lnTo>
                  <a:pt x="5258700" y="0"/>
                </a:lnTo>
                <a:lnTo>
                  <a:pt x="5258700" y="4036052"/>
                </a:lnTo>
                <a:lnTo>
                  <a:pt x="0" y="403605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defTabSz="640080"/>
            <a:endParaRPr lang="en-GB" sz="126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555736-1ECD-F547-37C1-55C22C5F7494}"/>
              </a:ext>
            </a:extLst>
          </p:cNvPr>
          <p:cNvCxnSpPr/>
          <p:nvPr/>
        </p:nvCxnSpPr>
        <p:spPr>
          <a:xfrm>
            <a:off x="2252133" y="5941323"/>
            <a:ext cx="2336800" cy="17294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6B3A3C7-8452-5792-0AC0-B3FAF799687B}"/>
              </a:ext>
            </a:extLst>
          </p:cNvPr>
          <p:cNvSpPr txBox="1"/>
          <p:nvPr/>
        </p:nvSpPr>
        <p:spPr>
          <a:xfrm>
            <a:off x="4588933" y="7858536"/>
            <a:ext cx="64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entury Gothic" panose="020B0502020202020204" pitchFamily="34" charset="0"/>
              </a:rPr>
              <a:t>Spine design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33DFC0-B420-8396-61FF-16A816E3CAF5}"/>
              </a:ext>
            </a:extLst>
          </p:cNvPr>
          <p:cNvSpPr txBox="1"/>
          <p:nvPr/>
        </p:nvSpPr>
        <p:spPr>
          <a:xfrm>
            <a:off x="7789333" y="2371322"/>
            <a:ext cx="64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Company logo &amp; contact information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28BA41A-51FF-7C90-14EF-2EF7290ED790}"/>
              </a:ext>
            </a:extLst>
          </p:cNvPr>
          <p:cNvCxnSpPr>
            <a:cxnSpLocks/>
          </p:cNvCxnSpPr>
          <p:nvPr/>
        </p:nvCxnSpPr>
        <p:spPr>
          <a:xfrm flipH="1" flipV="1">
            <a:off x="10591800" y="2827166"/>
            <a:ext cx="1159933" cy="1507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FBF3CFA-342A-1D6F-4EC0-28479DFC8FB5}"/>
              </a:ext>
            </a:extLst>
          </p:cNvPr>
          <p:cNvSpPr txBox="1"/>
          <p:nvPr/>
        </p:nvSpPr>
        <p:spPr>
          <a:xfrm>
            <a:off x="2074711" y="2393659"/>
            <a:ext cx="64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Pictures &amp; graphics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7EDD8EC-256F-373C-258D-114C161EF43F}"/>
              </a:ext>
            </a:extLst>
          </p:cNvPr>
          <p:cNvCxnSpPr>
            <a:cxnSpLocks/>
          </p:cNvCxnSpPr>
          <p:nvPr/>
        </p:nvCxnSpPr>
        <p:spPr>
          <a:xfrm flipV="1">
            <a:off x="2800350" y="2762991"/>
            <a:ext cx="876805" cy="3530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6C17F3-F134-EF12-CC88-A635E4611812}"/>
              </a:ext>
            </a:extLst>
          </p:cNvPr>
          <p:cNvCxnSpPr>
            <a:cxnSpLocks/>
          </p:cNvCxnSpPr>
          <p:nvPr/>
        </p:nvCxnSpPr>
        <p:spPr>
          <a:xfrm flipH="1" flipV="1">
            <a:off x="3829555" y="2915391"/>
            <a:ext cx="1445556" cy="1027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16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nk white paper with black lines&#10;&#10;AI-generated content may be incorrect.">
            <a:extLst>
              <a:ext uri="{FF2B5EF4-FFF2-40B4-BE49-F238E27FC236}">
                <a16:creationId xmlns:a16="http://schemas.microsoft.com/office/drawing/2014/main" id="{8E47E258-ED09-5CD4-A53D-BC6E2BD57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2" y="306883"/>
            <a:ext cx="12743075" cy="8987433"/>
          </a:xfrm>
          <a:prstGeom prst="rect">
            <a:avLst/>
          </a:prstGeom>
        </p:spPr>
      </p:pic>
      <p:pic>
        <p:nvPicPr>
          <p:cNvPr id="6" name="Picture 2" descr="Richardsons - Infinite Workplace Solutions">
            <a:extLst>
              <a:ext uri="{FF2B5EF4-FFF2-40B4-BE49-F238E27FC236}">
                <a16:creationId xmlns:a16="http://schemas.microsoft.com/office/drawing/2014/main" id="{C7078B43-8DBD-AA2C-9636-58700D81D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715" y="508931"/>
            <a:ext cx="520170" cy="36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lose-up of a business card&#10;&#10;AI-generated content may be incorrect.">
            <a:extLst>
              <a:ext uri="{FF2B5EF4-FFF2-40B4-BE49-F238E27FC236}">
                <a16:creationId xmlns:a16="http://schemas.microsoft.com/office/drawing/2014/main" id="{47AE34E1-16C1-F3AC-B545-A8FC1C9B1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200" y="5626757"/>
            <a:ext cx="2419384" cy="3438073"/>
          </a:xfrm>
          <a:prstGeom prst="rect">
            <a:avLst/>
          </a:prstGeom>
        </p:spPr>
      </p:pic>
      <p:pic>
        <p:nvPicPr>
          <p:cNvPr id="8" name="Picture 2" descr="Richardsons - Infinite Workplace Solutions">
            <a:extLst>
              <a:ext uri="{FF2B5EF4-FFF2-40B4-BE49-F238E27FC236}">
                <a16:creationId xmlns:a16="http://schemas.microsoft.com/office/drawing/2014/main" id="{7583C919-0871-5ABC-4C12-D853C380C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51" y="7734300"/>
            <a:ext cx="1564462" cy="11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he National Office Products Keep It Local Campaign – Keep ...">
            <a:extLst>
              <a:ext uri="{FF2B5EF4-FFF2-40B4-BE49-F238E27FC236}">
                <a16:creationId xmlns:a16="http://schemas.microsoft.com/office/drawing/2014/main" id="{D3A7C43F-7C19-9D27-0703-F0C8D6F6D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74" y="7616592"/>
            <a:ext cx="1340315" cy="134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835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E63A7F38CE884E9DAE688E289DFAF0" ma:contentTypeVersion="18" ma:contentTypeDescription="Create a new document." ma:contentTypeScope="" ma:versionID="7dbc387ca6933c3c770cd18ce2ad2e05">
  <xsd:schema xmlns:xsd="http://www.w3.org/2001/XMLSchema" xmlns:xs="http://www.w3.org/2001/XMLSchema" xmlns:p="http://schemas.microsoft.com/office/2006/metadata/properties" xmlns:ns2="9915dadf-19c4-45f9-8b29-248d8986a929" xmlns:ns3="4c342bd9-7f18-47f6-9f01-e545a5b02eb1" targetNamespace="http://schemas.microsoft.com/office/2006/metadata/properties" ma:root="true" ma:fieldsID="29fe638bb022c959aeadf3a1e7fad7c4" ns2:_="" ns3:_="">
    <xsd:import namespace="9915dadf-19c4-45f9-8b29-248d8986a929"/>
    <xsd:import namespace="4c342bd9-7f18-47f6-9f01-e545a5b02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5dadf-19c4-45f9-8b29-248d8986a9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9b12f7a-e829-4458-af88-39ef6c48fe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342bd9-7f18-47f6-9f01-e545a5b02eb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f1a3789-e530-4add-9e74-750a19ac7896}" ma:internalName="TaxCatchAll" ma:showField="CatchAllData" ma:web="4c342bd9-7f18-47f6-9f01-e545a5b02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15dadf-19c4-45f9-8b29-248d8986a929">
      <Terms xmlns="http://schemas.microsoft.com/office/infopath/2007/PartnerControls"/>
    </lcf76f155ced4ddcb4097134ff3c332f>
    <TaxCatchAll xmlns="4c342bd9-7f18-47f6-9f01-e545a5b02eb1" xsi:nil="true"/>
  </documentManagement>
</p:properties>
</file>

<file path=customXml/itemProps1.xml><?xml version="1.0" encoding="utf-8"?>
<ds:datastoreItem xmlns:ds="http://schemas.openxmlformats.org/officeDocument/2006/customXml" ds:itemID="{B2A9D16C-1EDD-4887-AD70-F2E4DB1638B8}"/>
</file>

<file path=customXml/itemProps2.xml><?xml version="1.0" encoding="utf-8"?>
<ds:datastoreItem xmlns:ds="http://schemas.openxmlformats.org/officeDocument/2006/customXml" ds:itemID="{CC4F8641-C53E-4B44-8AEC-28A958C459D5}"/>
</file>

<file path=customXml/itemProps3.xml><?xml version="1.0" encoding="utf-8"?>
<ds:datastoreItem xmlns:ds="http://schemas.openxmlformats.org/officeDocument/2006/customXml" ds:itemID="{FCCDF1B5-7420-4F4D-9142-C9E4E4FA19C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149</Words>
  <Application>Microsoft Office PowerPoint</Application>
  <PresentationFormat>A3 Paper (297x420 mm)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Stephanie Dearnley</dc:creator>
  <cp:lastModifiedBy>Stephanie Dearnley</cp:lastModifiedBy>
  <cp:revision>1</cp:revision>
  <dcterms:created xsi:type="dcterms:W3CDTF">2025-06-03T10:30:34Z</dcterms:created>
  <dcterms:modified xsi:type="dcterms:W3CDTF">2025-06-03T10:41:43Z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0x0101005AE63A7F38CE884E9DAE688E289DFAF0</vt:lpwstr>
  </property>
</Properties>
</file>